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56" d="100"/>
          <a:sy n="56" d="100"/>
        </p:scale>
        <p:origin x="-43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9F919-A9B1-43EF-9551-4EF37CAF4B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C9EF7F-C00F-4142-B3D2-A69E98F42691}">
      <dgm:prSet phldrT="[Текст]" custT="1"/>
      <dgm:spPr/>
      <dgm:t>
        <a:bodyPr/>
        <a:lstStyle/>
        <a:p>
          <a:pPr algn="just"/>
          <a:r>
            <a:rPr lang="ru-RU" sz="2500" dirty="0" smtClean="0"/>
            <a:t>нарушения со стороны двигательных функций (поздние сроки формирования двигательных навыков,  неловкость, недостаточная координированность моторики и др.)</a:t>
          </a:r>
          <a:endParaRPr lang="ru-RU" sz="2500" dirty="0"/>
        </a:p>
      </dgm:t>
    </dgm:pt>
    <dgm:pt modelId="{F3D82CDE-2E35-4F44-A456-BBDBE2D39B96}" type="parTrans" cxnId="{B1D03486-3394-4540-8A3D-C81D52F7C810}">
      <dgm:prSet/>
      <dgm:spPr/>
      <dgm:t>
        <a:bodyPr/>
        <a:lstStyle/>
        <a:p>
          <a:endParaRPr lang="ru-RU"/>
        </a:p>
      </dgm:t>
    </dgm:pt>
    <dgm:pt modelId="{50C764F2-6F19-4D69-946F-979DDDB06140}" type="sibTrans" cxnId="{B1D03486-3394-4540-8A3D-C81D52F7C810}">
      <dgm:prSet/>
      <dgm:spPr/>
      <dgm:t>
        <a:bodyPr/>
        <a:lstStyle/>
        <a:p>
          <a:endParaRPr lang="ru-RU"/>
        </a:p>
      </dgm:t>
    </dgm:pt>
    <dgm:pt modelId="{41D50F25-1ACD-4EF4-A26A-6AC2526C348F}">
      <dgm:prSet phldrT="[Текст]" custT="1"/>
      <dgm:spPr/>
      <dgm:t>
        <a:bodyPr/>
        <a:lstStyle/>
        <a:p>
          <a:r>
            <a:rPr lang="ru-RU" sz="2500" dirty="0" smtClean="0"/>
            <a:t>недостатки звукопроизношения, ограниченность словарного запаса, нарушения грамматического строя речи,  темпа речи, ее плавности </a:t>
          </a:r>
          <a:endParaRPr lang="ru-RU" sz="2500" dirty="0"/>
        </a:p>
      </dgm:t>
    </dgm:pt>
    <dgm:pt modelId="{01536A2D-D0C7-4EA0-85CA-B88DE5DB27C3}" type="parTrans" cxnId="{907D34EE-56A5-463B-98E0-DD91CB01BA5B}">
      <dgm:prSet/>
      <dgm:spPr/>
      <dgm:t>
        <a:bodyPr/>
        <a:lstStyle/>
        <a:p>
          <a:endParaRPr lang="ru-RU"/>
        </a:p>
      </dgm:t>
    </dgm:pt>
    <dgm:pt modelId="{2BFC2760-3135-43B5-B9FA-9A8E2F6597CA}" type="sibTrans" cxnId="{907D34EE-56A5-463B-98E0-DD91CB01BA5B}">
      <dgm:prSet/>
      <dgm:spPr/>
      <dgm:t>
        <a:bodyPr/>
        <a:lstStyle/>
        <a:p>
          <a:endParaRPr lang="ru-RU"/>
        </a:p>
      </dgm:t>
    </dgm:pt>
    <dgm:pt modelId="{661515C2-E604-4E96-A6E0-83FA7D5F4FD0}" type="pres">
      <dgm:prSet presAssocID="{C699F919-A9B1-43EF-9551-4EF37CAF4B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ACC96-B191-4E03-94EE-520C8994C727}" type="pres">
      <dgm:prSet presAssocID="{4EC9EF7F-C00F-4142-B3D2-A69E98F42691}" presName="parentLin" presStyleCnt="0"/>
      <dgm:spPr/>
    </dgm:pt>
    <dgm:pt modelId="{FA83450A-C2C9-4A6B-A6AC-E0B5F3A91E93}" type="pres">
      <dgm:prSet presAssocID="{4EC9EF7F-C00F-4142-B3D2-A69E98F4269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BBA8A2C-4C73-42D0-A316-1A839BBAB9C3}" type="pres">
      <dgm:prSet presAssocID="{4EC9EF7F-C00F-4142-B3D2-A69E98F42691}" presName="parentText" presStyleLbl="node1" presStyleIdx="0" presStyleCnt="2" custScaleX="138449" custScaleY="657056" custLinFactNeighborX="-24926" custLinFactNeighborY="13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8D651-ACFC-4B92-A5FC-A40BA5CA9B39}" type="pres">
      <dgm:prSet presAssocID="{4EC9EF7F-C00F-4142-B3D2-A69E98F42691}" presName="negativeSpace" presStyleCnt="0"/>
      <dgm:spPr/>
    </dgm:pt>
    <dgm:pt modelId="{98C4A742-9918-443B-8D72-E6E9E1DFA402}" type="pres">
      <dgm:prSet presAssocID="{4EC9EF7F-C00F-4142-B3D2-A69E98F42691}" presName="childText" presStyleLbl="conFgAcc1" presStyleIdx="0" presStyleCnt="2">
        <dgm:presLayoutVars>
          <dgm:bulletEnabled val="1"/>
        </dgm:presLayoutVars>
      </dgm:prSet>
      <dgm:spPr/>
    </dgm:pt>
    <dgm:pt modelId="{952978B2-39ED-48B6-93BD-40BE40B4A21E}" type="pres">
      <dgm:prSet presAssocID="{50C764F2-6F19-4D69-946F-979DDDB06140}" presName="spaceBetweenRectangles" presStyleCnt="0"/>
      <dgm:spPr/>
    </dgm:pt>
    <dgm:pt modelId="{282D6FB5-E6DF-4B94-BD50-DE9EF821AB33}" type="pres">
      <dgm:prSet presAssocID="{41D50F25-1ACD-4EF4-A26A-6AC2526C348F}" presName="parentLin" presStyleCnt="0"/>
      <dgm:spPr/>
    </dgm:pt>
    <dgm:pt modelId="{D27CB027-055A-4532-A39D-BB9AD6476A0F}" type="pres">
      <dgm:prSet presAssocID="{41D50F25-1ACD-4EF4-A26A-6AC2526C348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18AD10C-51AD-4A58-B223-A517B063B89B}" type="pres">
      <dgm:prSet presAssocID="{41D50F25-1ACD-4EF4-A26A-6AC2526C348F}" presName="parentText" presStyleLbl="node1" presStyleIdx="1" presStyleCnt="2" custScaleX="142997" custScaleY="467213" custLinFactX="12615" custLinFactNeighborX="100000" custLinFactNeighborY="-90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F32DE-23CA-407B-86F4-2B4A8DBE3897}" type="pres">
      <dgm:prSet presAssocID="{41D50F25-1ACD-4EF4-A26A-6AC2526C348F}" presName="negativeSpace" presStyleCnt="0"/>
      <dgm:spPr/>
    </dgm:pt>
    <dgm:pt modelId="{D3647334-C22D-4035-A5D7-3BFDD94A0810}" type="pres">
      <dgm:prSet presAssocID="{41D50F25-1ACD-4EF4-A26A-6AC2526C348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67CB031-F648-441A-8535-600708E1D202}" type="presOf" srcId="{4EC9EF7F-C00F-4142-B3D2-A69E98F42691}" destId="{FA83450A-C2C9-4A6B-A6AC-E0B5F3A91E93}" srcOrd="0" destOrd="0" presId="urn:microsoft.com/office/officeart/2005/8/layout/list1"/>
    <dgm:cxn modelId="{907D34EE-56A5-463B-98E0-DD91CB01BA5B}" srcId="{C699F919-A9B1-43EF-9551-4EF37CAF4B16}" destId="{41D50F25-1ACD-4EF4-A26A-6AC2526C348F}" srcOrd="1" destOrd="0" parTransId="{01536A2D-D0C7-4EA0-85CA-B88DE5DB27C3}" sibTransId="{2BFC2760-3135-43B5-B9FA-9A8E2F6597CA}"/>
    <dgm:cxn modelId="{C9887D3D-8F91-4754-BBE2-32C4EF99D66D}" type="presOf" srcId="{41D50F25-1ACD-4EF4-A26A-6AC2526C348F}" destId="{D27CB027-055A-4532-A39D-BB9AD6476A0F}" srcOrd="0" destOrd="0" presId="urn:microsoft.com/office/officeart/2005/8/layout/list1"/>
    <dgm:cxn modelId="{2E78891F-CAEE-43B3-BFE8-FBBDCE1700E1}" type="presOf" srcId="{4EC9EF7F-C00F-4142-B3D2-A69E98F42691}" destId="{2BBA8A2C-4C73-42D0-A316-1A839BBAB9C3}" srcOrd="1" destOrd="0" presId="urn:microsoft.com/office/officeart/2005/8/layout/list1"/>
    <dgm:cxn modelId="{9B9B0D43-DF03-4908-9F73-C10F0C1CFC55}" type="presOf" srcId="{41D50F25-1ACD-4EF4-A26A-6AC2526C348F}" destId="{618AD10C-51AD-4A58-B223-A517B063B89B}" srcOrd="1" destOrd="0" presId="urn:microsoft.com/office/officeart/2005/8/layout/list1"/>
    <dgm:cxn modelId="{B49CD04C-A702-41F5-8A25-6168C6F5A9CA}" type="presOf" srcId="{C699F919-A9B1-43EF-9551-4EF37CAF4B16}" destId="{661515C2-E604-4E96-A6E0-83FA7D5F4FD0}" srcOrd="0" destOrd="0" presId="urn:microsoft.com/office/officeart/2005/8/layout/list1"/>
    <dgm:cxn modelId="{B1D03486-3394-4540-8A3D-C81D52F7C810}" srcId="{C699F919-A9B1-43EF-9551-4EF37CAF4B16}" destId="{4EC9EF7F-C00F-4142-B3D2-A69E98F42691}" srcOrd="0" destOrd="0" parTransId="{F3D82CDE-2E35-4F44-A456-BBDBE2D39B96}" sibTransId="{50C764F2-6F19-4D69-946F-979DDDB06140}"/>
    <dgm:cxn modelId="{1BF87694-FDB8-476E-AFA8-AEF1CEDED983}" type="presParOf" srcId="{661515C2-E604-4E96-A6E0-83FA7D5F4FD0}" destId="{BAFACC96-B191-4E03-94EE-520C8994C727}" srcOrd="0" destOrd="0" presId="urn:microsoft.com/office/officeart/2005/8/layout/list1"/>
    <dgm:cxn modelId="{7D9A7747-8216-4C72-891C-9EE10C84AEE6}" type="presParOf" srcId="{BAFACC96-B191-4E03-94EE-520C8994C727}" destId="{FA83450A-C2C9-4A6B-A6AC-E0B5F3A91E93}" srcOrd="0" destOrd="0" presId="urn:microsoft.com/office/officeart/2005/8/layout/list1"/>
    <dgm:cxn modelId="{EA748707-34BA-47CB-B82B-E7E551FF0630}" type="presParOf" srcId="{BAFACC96-B191-4E03-94EE-520C8994C727}" destId="{2BBA8A2C-4C73-42D0-A316-1A839BBAB9C3}" srcOrd="1" destOrd="0" presId="urn:microsoft.com/office/officeart/2005/8/layout/list1"/>
    <dgm:cxn modelId="{02A2493B-D384-40A4-962A-F8973CA6018F}" type="presParOf" srcId="{661515C2-E604-4E96-A6E0-83FA7D5F4FD0}" destId="{2138D651-ACFC-4B92-A5FC-A40BA5CA9B39}" srcOrd="1" destOrd="0" presId="urn:microsoft.com/office/officeart/2005/8/layout/list1"/>
    <dgm:cxn modelId="{C7613382-9B44-422B-8AF6-859E58A42A1A}" type="presParOf" srcId="{661515C2-E604-4E96-A6E0-83FA7D5F4FD0}" destId="{98C4A742-9918-443B-8D72-E6E9E1DFA402}" srcOrd="2" destOrd="0" presId="urn:microsoft.com/office/officeart/2005/8/layout/list1"/>
    <dgm:cxn modelId="{7CD718F2-D2C9-4B20-95D9-0213D253DD17}" type="presParOf" srcId="{661515C2-E604-4E96-A6E0-83FA7D5F4FD0}" destId="{952978B2-39ED-48B6-93BD-40BE40B4A21E}" srcOrd="3" destOrd="0" presId="urn:microsoft.com/office/officeart/2005/8/layout/list1"/>
    <dgm:cxn modelId="{8482D596-4E0C-4D90-A9E4-29384D142ECD}" type="presParOf" srcId="{661515C2-E604-4E96-A6E0-83FA7D5F4FD0}" destId="{282D6FB5-E6DF-4B94-BD50-DE9EF821AB33}" srcOrd="4" destOrd="0" presId="urn:microsoft.com/office/officeart/2005/8/layout/list1"/>
    <dgm:cxn modelId="{B2E96741-F6E2-4785-99E3-F5D3BAEF4435}" type="presParOf" srcId="{282D6FB5-E6DF-4B94-BD50-DE9EF821AB33}" destId="{D27CB027-055A-4532-A39D-BB9AD6476A0F}" srcOrd="0" destOrd="0" presId="urn:microsoft.com/office/officeart/2005/8/layout/list1"/>
    <dgm:cxn modelId="{D0220631-DF77-4FE9-87B1-49CFED57BF82}" type="presParOf" srcId="{282D6FB5-E6DF-4B94-BD50-DE9EF821AB33}" destId="{618AD10C-51AD-4A58-B223-A517B063B89B}" srcOrd="1" destOrd="0" presId="urn:microsoft.com/office/officeart/2005/8/layout/list1"/>
    <dgm:cxn modelId="{E4FC59E3-3368-4E26-92EE-13B33DC227D0}" type="presParOf" srcId="{661515C2-E604-4E96-A6E0-83FA7D5F4FD0}" destId="{08DF32DE-23CA-407B-86F4-2B4A8DBE3897}" srcOrd="5" destOrd="0" presId="urn:microsoft.com/office/officeart/2005/8/layout/list1"/>
    <dgm:cxn modelId="{EE7FC447-6AB3-488C-B26D-63A63CB5A91F}" type="presParOf" srcId="{661515C2-E604-4E96-A6E0-83FA7D5F4FD0}" destId="{D3647334-C22D-4035-A5D7-3BFDD94A08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FEF769-EAAB-490A-A810-BA57A8D28748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EA1E62BB-C4CF-46B0-9B37-BA2C807731C7}">
      <dgm:prSet phldrT="[Текст]" custT="1"/>
      <dgm:spPr/>
      <dgm:t>
        <a:bodyPr/>
        <a:lstStyle/>
        <a:p>
          <a:r>
            <a:rPr lang="ru-RU" sz="3200" dirty="0" smtClean="0"/>
            <a:t>Ослабленость условно-рефлекторной деятельности, медленное образование дифференцировок, нестойкость памяти </a:t>
          </a:r>
          <a:endParaRPr lang="ru-RU" sz="3200" dirty="0"/>
        </a:p>
      </dgm:t>
    </dgm:pt>
    <dgm:pt modelId="{D70D3A84-8904-4714-97E4-4A154A317CC8}" type="parTrans" cxnId="{F21784AC-713B-49B9-B7B1-A2277FFBDFF8}">
      <dgm:prSet/>
      <dgm:spPr/>
      <dgm:t>
        <a:bodyPr/>
        <a:lstStyle/>
        <a:p>
          <a:endParaRPr lang="ru-RU"/>
        </a:p>
      </dgm:t>
    </dgm:pt>
    <dgm:pt modelId="{7484CE74-73ED-423E-89AB-5BCBC45B8ACE}" type="sibTrans" cxnId="{F21784AC-713B-49B9-B7B1-A2277FFBDFF8}">
      <dgm:prSet/>
      <dgm:spPr/>
      <dgm:t>
        <a:bodyPr/>
        <a:lstStyle/>
        <a:p>
          <a:endParaRPr lang="ru-RU"/>
        </a:p>
      </dgm:t>
    </dgm:pt>
    <dgm:pt modelId="{A7466385-E2D4-453E-99FA-4590AB661CB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/>
            <a:t>Затруднения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dirty="0" smtClean="0"/>
            <a:t>при включении детей в коллективные игры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8724A694-9FB5-4E1D-84A0-DDDE016669C1}" type="parTrans" cxnId="{E0A5FCAB-EB67-4FFA-BF13-C1BDD3734942}">
      <dgm:prSet/>
      <dgm:spPr/>
      <dgm:t>
        <a:bodyPr/>
        <a:lstStyle/>
        <a:p>
          <a:endParaRPr lang="ru-RU"/>
        </a:p>
      </dgm:t>
    </dgm:pt>
    <dgm:pt modelId="{122E165A-F7E7-4E13-9B87-C1D06386B6CA}" type="sibTrans" cxnId="{E0A5FCAB-EB67-4FFA-BF13-C1BDD3734942}">
      <dgm:prSet/>
      <dgm:spPr/>
      <dgm:t>
        <a:bodyPr/>
        <a:lstStyle/>
        <a:p>
          <a:endParaRPr lang="ru-RU"/>
        </a:p>
      </dgm:t>
    </dgm:pt>
    <dgm:pt modelId="{88AF5B54-9B0A-44C9-BA20-F3A6EAD94A4E}" type="pres">
      <dgm:prSet presAssocID="{65FEF769-EAAB-490A-A810-BA57A8D28748}" presName="linearFlow" presStyleCnt="0">
        <dgm:presLayoutVars>
          <dgm:resizeHandles val="exact"/>
        </dgm:presLayoutVars>
      </dgm:prSet>
      <dgm:spPr/>
    </dgm:pt>
    <dgm:pt modelId="{EE4B328D-9E06-4184-9ED8-6EB2AADA31B7}" type="pres">
      <dgm:prSet presAssocID="{EA1E62BB-C4CF-46B0-9B37-BA2C807731C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6CE0E-EDC4-4A73-B888-90399984E254}" type="pres">
      <dgm:prSet presAssocID="{7484CE74-73ED-423E-89AB-5BCBC45B8ACE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2F3FF3B-440C-4405-B027-695FFD7BB066}" type="pres">
      <dgm:prSet presAssocID="{7484CE74-73ED-423E-89AB-5BCBC45B8AC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854D90E-D67B-47C0-9EDA-12AEB7204081}" type="pres">
      <dgm:prSet presAssocID="{A7466385-E2D4-453E-99FA-4590AB661CB7}" presName="node" presStyleLbl="node1" presStyleIdx="1" presStyleCnt="2" custScaleX="106583" custScaleY="146334" custLinFactNeighborX="-4442" custLinFactNeighborY="-4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028A9-C1D3-41CF-AB16-2EF5E6A3F55C}" type="presOf" srcId="{7484CE74-73ED-423E-89AB-5BCBC45B8ACE}" destId="{8D46CE0E-EDC4-4A73-B888-90399984E254}" srcOrd="0" destOrd="0" presId="urn:microsoft.com/office/officeart/2005/8/layout/process2"/>
    <dgm:cxn modelId="{09A875DC-73F6-45B6-BD90-6C0E9A97D147}" type="presOf" srcId="{A7466385-E2D4-453E-99FA-4590AB661CB7}" destId="{F854D90E-D67B-47C0-9EDA-12AEB7204081}" srcOrd="0" destOrd="0" presId="urn:microsoft.com/office/officeart/2005/8/layout/process2"/>
    <dgm:cxn modelId="{74A403C2-2F2D-4507-A1C2-AD65C0616DA8}" type="presOf" srcId="{65FEF769-EAAB-490A-A810-BA57A8D28748}" destId="{88AF5B54-9B0A-44C9-BA20-F3A6EAD94A4E}" srcOrd="0" destOrd="0" presId="urn:microsoft.com/office/officeart/2005/8/layout/process2"/>
    <dgm:cxn modelId="{369A23D4-1614-4F0A-AAE9-ABB464EC0C6E}" type="presOf" srcId="{EA1E62BB-C4CF-46B0-9B37-BA2C807731C7}" destId="{EE4B328D-9E06-4184-9ED8-6EB2AADA31B7}" srcOrd="0" destOrd="0" presId="urn:microsoft.com/office/officeart/2005/8/layout/process2"/>
    <dgm:cxn modelId="{05A21176-70D5-4EF4-963A-66CE479D6A1F}" type="presOf" srcId="{7484CE74-73ED-423E-89AB-5BCBC45B8ACE}" destId="{02F3FF3B-440C-4405-B027-695FFD7BB066}" srcOrd="1" destOrd="0" presId="urn:microsoft.com/office/officeart/2005/8/layout/process2"/>
    <dgm:cxn modelId="{F21784AC-713B-49B9-B7B1-A2277FFBDFF8}" srcId="{65FEF769-EAAB-490A-A810-BA57A8D28748}" destId="{EA1E62BB-C4CF-46B0-9B37-BA2C807731C7}" srcOrd="0" destOrd="0" parTransId="{D70D3A84-8904-4714-97E4-4A154A317CC8}" sibTransId="{7484CE74-73ED-423E-89AB-5BCBC45B8ACE}"/>
    <dgm:cxn modelId="{E0A5FCAB-EB67-4FFA-BF13-C1BDD3734942}" srcId="{65FEF769-EAAB-490A-A810-BA57A8D28748}" destId="{A7466385-E2D4-453E-99FA-4590AB661CB7}" srcOrd="1" destOrd="0" parTransId="{8724A694-9FB5-4E1D-84A0-DDDE016669C1}" sibTransId="{122E165A-F7E7-4E13-9B87-C1D06386B6CA}"/>
    <dgm:cxn modelId="{946A58CF-83E5-4623-BE7D-ECE63445F4B7}" type="presParOf" srcId="{88AF5B54-9B0A-44C9-BA20-F3A6EAD94A4E}" destId="{EE4B328D-9E06-4184-9ED8-6EB2AADA31B7}" srcOrd="0" destOrd="0" presId="urn:microsoft.com/office/officeart/2005/8/layout/process2"/>
    <dgm:cxn modelId="{B260CDDE-B78E-4C4E-B285-0FD43728BB70}" type="presParOf" srcId="{88AF5B54-9B0A-44C9-BA20-F3A6EAD94A4E}" destId="{8D46CE0E-EDC4-4A73-B888-90399984E254}" srcOrd="1" destOrd="0" presId="urn:microsoft.com/office/officeart/2005/8/layout/process2"/>
    <dgm:cxn modelId="{54CE2431-A0C5-43C6-BF35-02E16A1F0E6C}" type="presParOf" srcId="{8D46CE0E-EDC4-4A73-B888-90399984E254}" destId="{02F3FF3B-440C-4405-B027-695FFD7BB066}" srcOrd="0" destOrd="0" presId="urn:microsoft.com/office/officeart/2005/8/layout/process2"/>
    <dgm:cxn modelId="{CD82CE1A-B312-40EE-8CD3-C3A42559AA60}" type="presParOf" srcId="{88AF5B54-9B0A-44C9-BA20-F3A6EAD94A4E}" destId="{F854D90E-D67B-47C0-9EDA-12AEB720408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7AA765-CBFF-49A3-BFDA-E757ED6A0D11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EBCDA0F1-FB2A-4DA5-A8A2-48347D805E0A}">
      <dgm:prSet phldrT="[Текст]"/>
      <dgm:spPr/>
      <dgm:t>
        <a:bodyPr/>
        <a:lstStyle/>
        <a:p>
          <a:r>
            <a:rPr lang="ru-RU" dirty="0" smtClean="0"/>
            <a:t>Нарушение общей и речевой моторики</a:t>
          </a:r>
          <a:endParaRPr lang="ru-RU" dirty="0"/>
        </a:p>
      </dgm:t>
    </dgm:pt>
    <dgm:pt modelId="{4CA97ED5-F403-41F4-8C92-A9A80D9CFE2C}" type="parTrans" cxnId="{DC2DF012-B4A1-4DE3-B903-5DABBC7CEA2D}">
      <dgm:prSet/>
      <dgm:spPr/>
    </dgm:pt>
    <dgm:pt modelId="{7ACA39EB-CCFA-4762-A78B-B3A8696D5926}" type="sibTrans" cxnId="{DC2DF012-B4A1-4DE3-B903-5DABBC7CEA2D}">
      <dgm:prSet/>
      <dgm:spPr/>
      <dgm:t>
        <a:bodyPr/>
        <a:lstStyle/>
        <a:p>
          <a:endParaRPr lang="ru-RU"/>
        </a:p>
      </dgm:t>
    </dgm:pt>
    <dgm:pt modelId="{A184AAAD-AB29-4FC4-A980-BF40BC325EE3}">
      <dgm:prSet phldrT="[Текст]"/>
      <dgm:spPr/>
      <dgm:t>
        <a:bodyPr/>
        <a:lstStyle/>
        <a:p>
          <a:r>
            <a:rPr lang="ru-RU" dirty="0" smtClean="0"/>
            <a:t>вызывает быстрое утомление в игре</a:t>
          </a:r>
          <a:endParaRPr lang="ru-RU" dirty="0"/>
        </a:p>
      </dgm:t>
    </dgm:pt>
    <dgm:pt modelId="{169C5674-B360-41FD-8C28-FD1E6290DC37}" type="parTrans" cxnId="{B2691964-B22E-49F2-9313-765A39E685DD}">
      <dgm:prSet/>
      <dgm:spPr/>
    </dgm:pt>
    <dgm:pt modelId="{5B047905-D22B-4069-97DD-2CE75F51CDD9}" type="sibTrans" cxnId="{B2691964-B22E-49F2-9313-765A39E685DD}">
      <dgm:prSet/>
      <dgm:spPr/>
      <dgm:t>
        <a:bodyPr/>
        <a:lstStyle/>
        <a:p>
          <a:endParaRPr lang="ru-RU"/>
        </a:p>
      </dgm:t>
    </dgm:pt>
    <dgm:pt modelId="{5A70F6E9-C195-4729-BE44-A4502B3B23B7}" type="pres">
      <dgm:prSet presAssocID="{6D7AA765-CBFF-49A3-BFDA-E757ED6A0D11}" presName="linearFlow" presStyleCnt="0">
        <dgm:presLayoutVars>
          <dgm:resizeHandles val="exact"/>
        </dgm:presLayoutVars>
      </dgm:prSet>
      <dgm:spPr/>
    </dgm:pt>
    <dgm:pt modelId="{0710D2B4-B34E-41BE-A183-2774EB7669A4}" type="pres">
      <dgm:prSet presAssocID="{EBCDA0F1-FB2A-4DA5-A8A2-48347D805E0A}" presName="node" presStyleLbl="node1" presStyleIdx="0" presStyleCnt="2" custScaleX="228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4482E-BBEC-43CB-B974-1E2613D3B740}" type="pres">
      <dgm:prSet presAssocID="{7ACA39EB-CCFA-4762-A78B-B3A8696D5926}" presName="sibTrans" presStyleLbl="sibTrans2D1" presStyleIdx="0" presStyleCnt="1"/>
      <dgm:spPr/>
      <dgm:t>
        <a:bodyPr/>
        <a:lstStyle/>
        <a:p>
          <a:endParaRPr lang="ru-RU"/>
        </a:p>
      </dgm:t>
    </dgm:pt>
    <dgm:pt modelId="{2B43A628-8B4E-48C6-830D-D664BFD9E159}" type="pres">
      <dgm:prSet presAssocID="{7ACA39EB-CCFA-4762-A78B-B3A8696D592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44656CD-68B2-4E3C-87FA-CFDF95F7652B}" type="pres">
      <dgm:prSet presAssocID="{A184AAAD-AB29-4FC4-A980-BF40BC325EE3}" presName="node" presStyleLbl="node1" presStyleIdx="1" presStyleCnt="2" custScaleX="208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A18222-6C6E-405C-BD2E-FFB0BB131A76}" type="presOf" srcId="{EBCDA0F1-FB2A-4DA5-A8A2-48347D805E0A}" destId="{0710D2B4-B34E-41BE-A183-2774EB7669A4}" srcOrd="0" destOrd="0" presId="urn:microsoft.com/office/officeart/2005/8/layout/process2"/>
    <dgm:cxn modelId="{4228A4FD-A730-4FE8-B6BB-91D86C62D960}" type="presOf" srcId="{7ACA39EB-CCFA-4762-A78B-B3A8696D5926}" destId="{2914482E-BBEC-43CB-B974-1E2613D3B740}" srcOrd="0" destOrd="0" presId="urn:microsoft.com/office/officeart/2005/8/layout/process2"/>
    <dgm:cxn modelId="{75AFFC43-A288-4EC5-9D67-67DF1CDE068B}" type="presOf" srcId="{A184AAAD-AB29-4FC4-A980-BF40BC325EE3}" destId="{544656CD-68B2-4E3C-87FA-CFDF95F7652B}" srcOrd="0" destOrd="0" presId="urn:microsoft.com/office/officeart/2005/8/layout/process2"/>
    <dgm:cxn modelId="{B2691964-B22E-49F2-9313-765A39E685DD}" srcId="{6D7AA765-CBFF-49A3-BFDA-E757ED6A0D11}" destId="{A184AAAD-AB29-4FC4-A980-BF40BC325EE3}" srcOrd="1" destOrd="0" parTransId="{169C5674-B360-41FD-8C28-FD1E6290DC37}" sibTransId="{5B047905-D22B-4069-97DD-2CE75F51CDD9}"/>
    <dgm:cxn modelId="{3C970668-D522-488E-9602-ECDBC42AB83E}" type="presOf" srcId="{6D7AA765-CBFF-49A3-BFDA-E757ED6A0D11}" destId="{5A70F6E9-C195-4729-BE44-A4502B3B23B7}" srcOrd="0" destOrd="0" presId="urn:microsoft.com/office/officeart/2005/8/layout/process2"/>
    <dgm:cxn modelId="{FBB19EAA-C130-4358-AEAC-983E1997BF68}" type="presOf" srcId="{7ACA39EB-CCFA-4762-A78B-B3A8696D5926}" destId="{2B43A628-8B4E-48C6-830D-D664BFD9E159}" srcOrd="1" destOrd="0" presId="urn:microsoft.com/office/officeart/2005/8/layout/process2"/>
    <dgm:cxn modelId="{DC2DF012-B4A1-4DE3-B903-5DABBC7CEA2D}" srcId="{6D7AA765-CBFF-49A3-BFDA-E757ED6A0D11}" destId="{EBCDA0F1-FB2A-4DA5-A8A2-48347D805E0A}" srcOrd="0" destOrd="0" parTransId="{4CA97ED5-F403-41F4-8C92-A9A80D9CFE2C}" sibTransId="{7ACA39EB-CCFA-4762-A78B-B3A8696D5926}"/>
    <dgm:cxn modelId="{6B727B6E-9486-47B3-AC43-F981D5936F73}" type="presParOf" srcId="{5A70F6E9-C195-4729-BE44-A4502B3B23B7}" destId="{0710D2B4-B34E-41BE-A183-2774EB7669A4}" srcOrd="0" destOrd="0" presId="urn:microsoft.com/office/officeart/2005/8/layout/process2"/>
    <dgm:cxn modelId="{C41319FB-5341-4481-A2E0-719E4D681CB1}" type="presParOf" srcId="{5A70F6E9-C195-4729-BE44-A4502B3B23B7}" destId="{2914482E-BBEC-43CB-B974-1E2613D3B740}" srcOrd="1" destOrd="0" presId="urn:microsoft.com/office/officeart/2005/8/layout/process2"/>
    <dgm:cxn modelId="{1B11624B-D1C3-4026-A84E-1210AA45F2C5}" type="presParOf" srcId="{2914482E-BBEC-43CB-B974-1E2613D3B740}" destId="{2B43A628-8B4E-48C6-830D-D664BFD9E159}" srcOrd="0" destOrd="0" presId="urn:microsoft.com/office/officeart/2005/8/layout/process2"/>
    <dgm:cxn modelId="{B34C50F6-96F6-424E-B2DD-197F8128599C}" type="presParOf" srcId="{5A70F6E9-C195-4729-BE44-A4502B3B23B7}" destId="{544656CD-68B2-4E3C-87FA-CFDF95F7652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B4B1AE-B3E5-4917-BE13-A8C9680A7804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20923E3A-930C-4654-9668-BFDF978FE852}">
      <dgm:prSet phldrT="[Текст]" custT="1"/>
      <dgm:spPr/>
      <dgm:t>
        <a:bodyPr/>
        <a:lstStyle/>
        <a:p>
          <a:r>
            <a:rPr lang="ru-RU" sz="3200" dirty="0" smtClean="0"/>
            <a:t>трудности при переделке динамического стереотипа</a:t>
          </a:r>
          <a:endParaRPr lang="ru-RU" sz="3200" dirty="0"/>
        </a:p>
      </dgm:t>
    </dgm:pt>
    <dgm:pt modelId="{BC9A5E89-DFF0-4E3D-918A-579181ADA13E}" type="parTrans" cxnId="{1CBD354F-DC04-465D-AF9F-743944B62A70}">
      <dgm:prSet/>
      <dgm:spPr/>
      <dgm:t>
        <a:bodyPr/>
        <a:lstStyle/>
        <a:p>
          <a:endParaRPr lang="ru-RU"/>
        </a:p>
      </dgm:t>
    </dgm:pt>
    <dgm:pt modelId="{A93CC072-85C5-4EEA-AF9A-91E51E81F4ED}" type="sibTrans" cxnId="{1CBD354F-DC04-465D-AF9F-743944B62A70}">
      <dgm:prSet/>
      <dgm:spPr/>
      <dgm:t>
        <a:bodyPr/>
        <a:lstStyle/>
        <a:p>
          <a:endParaRPr lang="ru-RU"/>
        </a:p>
      </dgm:t>
    </dgm:pt>
    <dgm:pt modelId="{C8DD6CDA-5B6F-4270-A758-83992DC9E467}">
      <dgm:prSet phldrT="[Текст]"/>
      <dgm:spPr/>
      <dgm:t>
        <a:bodyPr/>
        <a:lstStyle/>
        <a:p>
          <a:r>
            <a:rPr lang="ru-RU" dirty="0" smtClean="0"/>
            <a:t>трудности переключения с одного вида деятельности на другой.</a:t>
          </a:r>
          <a:endParaRPr lang="ru-RU" dirty="0"/>
        </a:p>
      </dgm:t>
    </dgm:pt>
    <dgm:pt modelId="{F805E66D-8376-4ED1-9D20-39D6B90905F6}" type="parTrans" cxnId="{9D8CFFF5-E957-49BD-A0BE-177EEE94AC44}">
      <dgm:prSet/>
      <dgm:spPr/>
      <dgm:t>
        <a:bodyPr/>
        <a:lstStyle/>
        <a:p>
          <a:endParaRPr lang="ru-RU"/>
        </a:p>
      </dgm:t>
    </dgm:pt>
    <dgm:pt modelId="{E2BF72DD-4479-46AD-8070-A778D5ACFB80}" type="sibTrans" cxnId="{9D8CFFF5-E957-49BD-A0BE-177EEE94AC44}">
      <dgm:prSet/>
      <dgm:spPr/>
      <dgm:t>
        <a:bodyPr/>
        <a:lstStyle/>
        <a:p>
          <a:endParaRPr lang="ru-RU"/>
        </a:p>
      </dgm:t>
    </dgm:pt>
    <dgm:pt modelId="{28427ED4-2507-4E62-9DCA-BB0847178751}" type="pres">
      <dgm:prSet presAssocID="{80B4B1AE-B3E5-4917-BE13-A8C9680A7804}" presName="linearFlow" presStyleCnt="0">
        <dgm:presLayoutVars>
          <dgm:resizeHandles val="exact"/>
        </dgm:presLayoutVars>
      </dgm:prSet>
      <dgm:spPr/>
    </dgm:pt>
    <dgm:pt modelId="{C1C13DA5-48D9-4FC7-8BD1-BD8259EE2619}" type="pres">
      <dgm:prSet presAssocID="{20923E3A-930C-4654-9668-BFDF978FE852}" presName="node" presStyleLbl="node1" presStyleIdx="0" presStyleCnt="2" custScaleX="223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8FF36-E382-4FD0-AC10-2B4ACD084AC9}" type="pres">
      <dgm:prSet presAssocID="{A93CC072-85C5-4EEA-AF9A-91E51E81F4ED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042A6BA-095E-410E-AF9D-D6271B8E8FE3}" type="pres">
      <dgm:prSet presAssocID="{A93CC072-85C5-4EEA-AF9A-91E51E81F4E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C628476-2E78-4F65-AAA9-F3D1AB3E08E7}" type="pres">
      <dgm:prSet presAssocID="{C8DD6CDA-5B6F-4270-A758-83992DC9E467}" presName="node" presStyleLbl="node1" presStyleIdx="1" presStyleCnt="2" custScaleX="208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8CFFF5-E957-49BD-A0BE-177EEE94AC44}" srcId="{80B4B1AE-B3E5-4917-BE13-A8C9680A7804}" destId="{C8DD6CDA-5B6F-4270-A758-83992DC9E467}" srcOrd="1" destOrd="0" parTransId="{F805E66D-8376-4ED1-9D20-39D6B90905F6}" sibTransId="{E2BF72DD-4479-46AD-8070-A778D5ACFB80}"/>
    <dgm:cxn modelId="{A0FFAA1E-5804-4E9A-9FBE-8915B0897E15}" type="presOf" srcId="{A93CC072-85C5-4EEA-AF9A-91E51E81F4ED}" destId="{F378FF36-E382-4FD0-AC10-2B4ACD084AC9}" srcOrd="0" destOrd="0" presId="urn:microsoft.com/office/officeart/2005/8/layout/process2"/>
    <dgm:cxn modelId="{1CBD354F-DC04-465D-AF9F-743944B62A70}" srcId="{80B4B1AE-B3E5-4917-BE13-A8C9680A7804}" destId="{20923E3A-930C-4654-9668-BFDF978FE852}" srcOrd="0" destOrd="0" parTransId="{BC9A5E89-DFF0-4E3D-918A-579181ADA13E}" sibTransId="{A93CC072-85C5-4EEA-AF9A-91E51E81F4ED}"/>
    <dgm:cxn modelId="{9E43939C-DF77-42B5-A541-3401A86F4113}" type="presOf" srcId="{C8DD6CDA-5B6F-4270-A758-83992DC9E467}" destId="{7C628476-2E78-4F65-AAA9-F3D1AB3E08E7}" srcOrd="0" destOrd="0" presId="urn:microsoft.com/office/officeart/2005/8/layout/process2"/>
    <dgm:cxn modelId="{2C8E0021-6B7A-4571-9F42-6E08064DF587}" type="presOf" srcId="{80B4B1AE-B3E5-4917-BE13-A8C9680A7804}" destId="{28427ED4-2507-4E62-9DCA-BB0847178751}" srcOrd="0" destOrd="0" presId="urn:microsoft.com/office/officeart/2005/8/layout/process2"/>
    <dgm:cxn modelId="{B100CD33-8C0E-4752-8369-F0513FFDCBBA}" type="presOf" srcId="{A93CC072-85C5-4EEA-AF9A-91E51E81F4ED}" destId="{E042A6BA-095E-410E-AF9D-D6271B8E8FE3}" srcOrd="1" destOrd="0" presId="urn:microsoft.com/office/officeart/2005/8/layout/process2"/>
    <dgm:cxn modelId="{E0453FE1-368D-4533-9240-0A7FFE1A1A54}" type="presOf" srcId="{20923E3A-930C-4654-9668-BFDF978FE852}" destId="{C1C13DA5-48D9-4FC7-8BD1-BD8259EE2619}" srcOrd="0" destOrd="0" presId="urn:microsoft.com/office/officeart/2005/8/layout/process2"/>
    <dgm:cxn modelId="{50C14519-1A77-43BB-95F2-29E745EEE1BD}" type="presParOf" srcId="{28427ED4-2507-4E62-9DCA-BB0847178751}" destId="{C1C13DA5-48D9-4FC7-8BD1-BD8259EE2619}" srcOrd="0" destOrd="0" presId="urn:microsoft.com/office/officeart/2005/8/layout/process2"/>
    <dgm:cxn modelId="{619ACCEA-527D-44D3-9457-643040A60CD8}" type="presParOf" srcId="{28427ED4-2507-4E62-9DCA-BB0847178751}" destId="{F378FF36-E382-4FD0-AC10-2B4ACD084AC9}" srcOrd="1" destOrd="0" presId="urn:microsoft.com/office/officeart/2005/8/layout/process2"/>
    <dgm:cxn modelId="{A2D3817F-DDDF-49C8-9C49-D992C918ECFC}" type="presParOf" srcId="{F378FF36-E382-4FD0-AC10-2B4ACD084AC9}" destId="{E042A6BA-095E-410E-AF9D-D6271B8E8FE3}" srcOrd="0" destOrd="0" presId="urn:microsoft.com/office/officeart/2005/8/layout/process2"/>
    <dgm:cxn modelId="{7D0F2516-A6B5-48BD-97BC-F0964ABB6DE1}" type="presParOf" srcId="{28427ED4-2507-4E62-9DCA-BB0847178751}" destId="{7C628476-2E78-4F65-AAA9-F3D1AB3E08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38A27-33A4-45B4-AB5E-5C3BE86829DD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F21E66-C867-40AD-AAD2-C98619FA4DA3}">
      <dgm:prSet phldrT="[Текст]"/>
      <dgm:spPr/>
      <dgm:t>
        <a:bodyPr/>
        <a:lstStyle/>
        <a:p>
          <a:r>
            <a:rPr lang="ru-RU" dirty="0" smtClean="0"/>
            <a:t>Дети с пониженной возбудимостью коры головного мозга, склонные к тормозным реакциям</a:t>
          </a:r>
          <a:endParaRPr lang="ru-RU" dirty="0"/>
        </a:p>
      </dgm:t>
    </dgm:pt>
    <dgm:pt modelId="{1088BD59-2FFE-43B0-95EC-B514FB3E5C6F}" type="parTrans" cxnId="{5DF150A1-782F-4D65-B100-661D32935B19}">
      <dgm:prSet/>
      <dgm:spPr/>
      <dgm:t>
        <a:bodyPr/>
        <a:lstStyle/>
        <a:p>
          <a:endParaRPr lang="ru-RU"/>
        </a:p>
      </dgm:t>
    </dgm:pt>
    <dgm:pt modelId="{A5E64C93-B00D-4DF3-91F6-D7BA4F369778}" type="sibTrans" cxnId="{5DF150A1-782F-4D65-B100-661D32935B19}">
      <dgm:prSet/>
      <dgm:spPr/>
      <dgm:t>
        <a:bodyPr/>
        <a:lstStyle/>
        <a:p>
          <a:endParaRPr lang="ru-RU"/>
        </a:p>
      </dgm:t>
    </dgm:pt>
    <dgm:pt modelId="{704BC90F-D49B-477A-869D-E6E64F6DE522}">
      <dgm:prSet phldrT="[Текст]" custT="1"/>
      <dgm:spPr/>
      <dgm:t>
        <a:bodyPr/>
        <a:lstStyle/>
        <a:p>
          <a:r>
            <a:rPr lang="ru-RU" sz="2800" dirty="0" smtClean="0"/>
            <a:t>проявляют в игре робость, вялость, их движения скованны, они быстро утомляются</a:t>
          </a:r>
          <a:r>
            <a:rPr lang="ru-RU" sz="1700" dirty="0" smtClean="0"/>
            <a:t>. </a:t>
          </a:r>
          <a:endParaRPr lang="ru-RU" sz="1700" dirty="0"/>
        </a:p>
      </dgm:t>
    </dgm:pt>
    <dgm:pt modelId="{E7C7991C-8E9A-4552-A2E5-B0E43FE21D51}" type="parTrans" cxnId="{4D9F4218-7E43-4B5C-8F09-318441614363}">
      <dgm:prSet/>
      <dgm:spPr/>
      <dgm:t>
        <a:bodyPr/>
        <a:lstStyle/>
        <a:p>
          <a:endParaRPr lang="ru-RU"/>
        </a:p>
      </dgm:t>
    </dgm:pt>
    <dgm:pt modelId="{EAE9DF1B-4ABD-4655-A5EC-D9F72EF311B0}" type="sibTrans" cxnId="{4D9F4218-7E43-4B5C-8F09-318441614363}">
      <dgm:prSet/>
      <dgm:spPr/>
      <dgm:t>
        <a:bodyPr/>
        <a:lstStyle/>
        <a:p>
          <a:endParaRPr lang="ru-RU"/>
        </a:p>
      </dgm:t>
    </dgm:pt>
    <dgm:pt modelId="{1CB9E06B-2A1A-420B-BB86-5E87F295807E}">
      <dgm:prSet phldrT="[Текст]"/>
      <dgm:spPr/>
      <dgm:t>
        <a:bodyPr/>
        <a:lstStyle/>
        <a:p>
          <a:r>
            <a:rPr lang="ru-RU" dirty="0" smtClean="0"/>
            <a:t>Детям с повышенной возбудимостью </a:t>
          </a:r>
          <a:endParaRPr lang="ru-RU" dirty="0"/>
        </a:p>
      </dgm:t>
    </dgm:pt>
    <dgm:pt modelId="{0413A0D7-B00A-4A00-9916-F7A8609BF18C}" type="parTrans" cxnId="{FC27895D-1F4B-48D2-BD99-07B548EBE041}">
      <dgm:prSet/>
      <dgm:spPr/>
      <dgm:t>
        <a:bodyPr/>
        <a:lstStyle/>
        <a:p>
          <a:endParaRPr lang="ru-RU"/>
        </a:p>
      </dgm:t>
    </dgm:pt>
    <dgm:pt modelId="{7BF4B1EE-609D-4D73-90FE-14B4B7566F94}" type="sibTrans" cxnId="{FC27895D-1F4B-48D2-BD99-07B548EBE041}">
      <dgm:prSet/>
      <dgm:spPr/>
      <dgm:t>
        <a:bodyPr/>
        <a:lstStyle/>
        <a:p>
          <a:endParaRPr lang="ru-RU"/>
        </a:p>
      </dgm:t>
    </dgm:pt>
    <dgm:pt modelId="{9A1990A6-3546-4A28-825D-A0B6AC636BFE}">
      <dgm:prSet phldrT="[Текст]" custT="1"/>
      <dgm:spPr/>
      <dgm:t>
        <a:bodyPr/>
        <a:lstStyle/>
        <a:p>
          <a:r>
            <a:rPr lang="ru-RU" sz="2000" dirty="0" smtClean="0"/>
            <a:t> трудности в сосредоточенности внимания и настойчивости в доведении игры до конца.</a:t>
          </a:r>
          <a:endParaRPr lang="ru-RU" sz="2000" dirty="0"/>
        </a:p>
      </dgm:t>
    </dgm:pt>
    <dgm:pt modelId="{2C766829-0D37-4DC4-89C4-8372F5ECF5A8}" type="parTrans" cxnId="{DABED000-98B1-4A5C-ADFA-11F27478ED54}">
      <dgm:prSet/>
      <dgm:spPr/>
      <dgm:t>
        <a:bodyPr/>
        <a:lstStyle/>
        <a:p>
          <a:endParaRPr lang="ru-RU"/>
        </a:p>
      </dgm:t>
    </dgm:pt>
    <dgm:pt modelId="{FD75DD36-0F60-469E-9FF2-4F6DD483A096}" type="sibTrans" cxnId="{DABED000-98B1-4A5C-ADFA-11F27478ED54}">
      <dgm:prSet/>
      <dgm:spPr/>
      <dgm:t>
        <a:bodyPr/>
        <a:lstStyle/>
        <a:p>
          <a:endParaRPr lang="ru-RU"/>
        </a:p>
      </dgm:t>
    </dgm:pt>
    <dgm:pt modelId="{F00EC89E-5F39-4CE5-A270-11F811FCD866}">
      <dgm:prSet phldrT="[Текст]" custT="1"/>
      <dgm:spPr/>
      <dgm:t>
        <a:bodyPr/>
        <a:lstStyle/>
        <a:p>
          <a:r>
            <a:rPr lang="ru-RU" sz="2000" dirty="0" smtClean="0"/>
            <a:t>неуравновешенность, двигательное беспокойство, суетливость в поведении, речевая утомляемость затрудняют включение в групповую игру</a:t>
          </a:r>
          <a:endParaRPr lang="ru-RU" sz="2000" dirty="0"/>
        </a:p>
      </dgm:t>
    </dgm:pt>
    <dgm:pt modelId="{742D5D8B-B644-4095-A8F0-2331FD08EF84}" type="parTrans" cxnId="{C9580DD1-A01B-4296-AF27-EEB55170650C}">
      <dgm:prSet/>
      <dgm:spPr/>
      <dgm:t>
        <a:bodyPr/>
        <a:lstStyle/>
        <a:p>
          <a:endParaRPr lang="ru-RU"/>
        </a:p>
      </dgm:t>
    </dgm:pt>
    <dgm:pt modelId="{93B1ED87-4536-4B45-B729-40ACDD7A1A45}" type="sibTrans" cxnId="{C9580DD1-A01B-4296-AF27-EEB55170650C}">
      <dgm:prSet/>
      <dgm:spPr/>
      <dgm:t>
        <a:bodyPr/>
        <a:lstStyle/>
        <a:p>
          <a:endParaRPr lang="ru-RU"/>
        </a:p>
      </dgm:t>
    </dgm:pt>
    <dgm:pt modelId="{BF357E75-81D1-4E6F-B245-9D8B8DFF3215}" type="pres">
      <dgm:prSet presAssocID="{62938A27-33A4-45B4-AB5E-5C3BE86829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1626A70-3E8A-4DC4-BFAD-F9F6A6FA0552}" type="pres">
      <dgm:prSet presAssocID="{5BF21E66-C867-40AD-AAD2-C98619FA4DA3}" presName="linNode" presStyleCnt="0"/>
      <dgm:spPr/>
    </dgm:pt>
    <dgm:pt modelId="{ECA9E4C0-5DC7-4079-BD95-22AF3D0B7170}" type="pres">
      <dgm:prSet presAssocID="{5BF21E66-C867-40AD-AAD2-C98619FA4DA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A409-FF95-46F2-8244-37DF926A5256}" type="pres">
      <dgm:prSet presAssocID="{5BF21E66-C867-40AD-AAD2-C98619FA4DA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1E180-6FE7-454A-9ADB-C7F2C8CE2FC3}" type="pres">
      <dgm:prSet presAssocID="{A5E64C93-B00D-4DF3-91F6-D7BA4F369778}" presName="spacing" presStyleCnt="0"/>
      <dgm:spPr/>
    </dgm:pt>
    <dgm:pt modelId="{A4782400-0D1F-4FD1-8AC0-F48921161F39}" type="pres">
      <dgm:prSet presAssocID="{1CB9E06B-2A1A-420B-BB86-5E87F295807E}" presName="linNode" presStyleCnt="0"/>
      <dgm:spPr/>
    </dgm:pt>
    <dgm:pt modelId="{79391411-FE18-4E30-83DF-6EBD04FFD3AC}" type="pres">
      <dgm:prSet presAssocID="{1CB9E06B-2A1A-420B-BB86-5E87F295807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DA03C-2BC7-4D8F-B7A4-D2692BC2A349}" type="pres">
      <dgm:prSet presAssocID="{1CB9E06B-2A1A-420B-BB86-5E87F295807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27895D-1F4B-48D2-BD99-07B548EBE041}" srcId="{62938A27-33A4-45B4-AB5E-5C3BE86829DD}" destId="{1CB9E06B-2A1A-420B-BB86-5E87F295807E}" srcOrd="1" destOrd="0" parTransId="{0413A0D7-B00A-4A00-9916-F7A8609BF18C}" sibTransId="{7BF4B1EE-609D-4D73-90FE-14B4B7566F94}"/>
    <dgm:cxn modelId="{434E88D4-CD86-45E0-946E-398DD4BA65B4}" type="presOf" srcId="{5BF21E66-C867-40AD-AAD2-C98619FA4DA3}" destId="{ECA9E4C0-5DC7-4079-BD95-22AF3D0B7170}" srcOrd="0" destOrd="0" presId="urn:microsoft.com/office/officeart/2005/8/layout/vList6"/>
    <dgm:cxn modelId="{C9580DD1-A01B-4296-AF27-EEB55170650C}" srcId="{1CB9E06B-2A1A-420B-BB86-5E87F295807E}" destId="{F00EC89E-5F39-4CE5-A270-11F811FCD866}" srcOrd="1" destOrd="0" parTransId="{742D5D8B-B644-4095-A8F0-2331FD08EF84}" sibTransId="{93B1ED87-4536-4B45-B729-40ACDD7A1A45}"/>
    <dgm:cxn modelId="{4D9F4218-7E43-4B5C-8F09-318441614363}" srcId="{5BF21E66-C867-40AD-AAD2-C98619FA4DA3}" destId="{704BC90F-D49B-477A-869D-E6E64F6DE522}" srcOrd="0" destOrd="0" parTransId="{E7C7991C-8E9A-4552-A2E5-B0E43FE21D51}" sibTransId="{EAE9DF1B-4ABD-4655-A5EC-D9F72EF311B0}"/>
    <dgm:cxn modelId="{E07B1425-7D43-4489-9993-9C120B83E453}" type="presOf" srcId="{704BC90F-D49B-477A-869D-E6E64F6DE522}" destId="{3FCDA409-FF95-46F2-8244-37DF926A5256}" srcOrd="0" destOrd="0" presId="urn:microsoft.com/office/officeart/2005/8/layout/vList6"/>
    <dgm:cxn modelId="{61E8E610-9D3C-44E6-8394-7EFA949162A7}" type="presOf" srcId="{62938A27-33A4-45B4-AB5E-5C3BE86829DD}" destId="{BF357E75-81D1-4E6F-B245-9D8B8DFF3215}" srcOrd="0" destOrd="0" presId="urn:microsoft.com/office/officeart/2005/8/layout/vList6"/>
    <dgm:cxn modelId="{DABED000-98B1-4A5C-ADFA-11F27478ED54}" srcId="{1CB9E06B-2A1A-420B-BB86-5E87F295807E}" destId="{9A1990A6-3546-4A28-825D-A0B6AC636BFE}" srcOrd="0" destOrd="0" parTransId="{2C766829-0D37-4DC4-89C4-8372F5ECF5A8}" sibTransId="{FD75DD36-0F60-469E-9FF2-4F6DD483A096}"/>
    <dgm:cxn modelId="{3C41B48C-1F9A-45E0-B6B9-796DC9AAF758}" type="presOf" srcId="{1CB9E06B-2A1A-420B-BB86-5E87F295807E}" destId="{79391411-FE18-4E30-83DF-6EBD04FFD3AC}" srcOrd="0" destOrd="0" presId="urn:microsoft.com/office/officeart/2005/8/layout/vList6"/>
    <dgm:cxn modelId="{E2012857-29EA-47B0-BD9F-E658301060E7}" type="presOf" srcId="{9A1990A6-3546-4A28-825D-A0B6AC636BFE}" destId="{FE2DA03C-2BC7-4D8F-B7A4-D2692BC2A349}" srcOrd="0" destOrd="0" presId="urn:microsoft.com/office/officeart/2005/8/layout/vList6"/>
    <dgm:cxn modelId="{64192E0E-F36C-4426-9996-CA81A2D21029}" type="presOf" srcId="{F00EC89E-5F39-4CE5-A270-11F811FCD866}" destId="{FE2DA03C-2BC7-4D8F-B7A4-D2692BC2A349}" srcOrd="0" destOrd="1" presId="urn:microsoft.com/office/officeart/2005/8/layout/vList6"/>
    <dgm:cxn modelId="{5DF150A1-782F-4D65-B100-661D32935B19}" srcId="{62938A27-33A4-45B4-AB5E-5C3BE86829DD}" destId="{5BF21E66-C867-40AD-AAD2-C98619FA4DA3}" srcOrd="0" destOrd="0" parTransId="{1088BD59-2FFE-43B0-95EC-B514FB3E5C6F}" sibTransId="{A5E64C93-B00D-4DF3-91F6-D7BA4F369778}"/>
    <dgm:cxn modelId="{4DAFC00A-52A0-4C88-B1F0-4055034263F3}" type="presParOf" srcId="{BF357E75-81D1-4E6F-B245-9D8B8DFF3215}" destId="{61626A70-3E8A-4DC4-BFAD-F9F6A6FA0552}" srcOrd="0" destOrd="0" presId="urn:microsoft.com/office/officeart/2005/8/layout/vList6"/>
    <dgm:cxn modelId="{F4985784-17AA-4429-B553-C5D16CA91017}" type="presParOf" srcId="{61626A70-3E8A-4DC4-BFAD-F9F6A6FA0552}" destId="{ECA9E4C0-5DC7-4079-BD95-22AF3D0B7170}" srcOrd="0" destOrd="0" presId="urn:microsoft.com/office/officeart/2005/8/layout/vList6"/>
    <dgm:cxn modelId="{4D960AE9-CC79-4F65-A84B-06FE228E5CA6}" type="presParOf" srcId="{61626A70-3E8A-4DC4-BFAD-F9F6A6FA0552}" destId="{3FCDA409-FF95-46F2-8244-37DF926A5256}" srcOrd="1" destOrd="0" presId="urn:microsoft.com/office/officeart/2005/8/layout/vList6"/>
    <dgm:cxn modelId="{2465ABC5-F74D-483D-B077-75167DB2AC4D}" type="presParOf" srcId="{BF357E75-81D1-4E6F-B245-9D8B8DFF3215}" destId="{B281E180-6FE7-454A-9ADB-C7F2C8CE2FC3}" srcOrd="1" destOrd="0" presId="urn:microsoft.com/office/officeart/2005/8/layout/vList6"/>
    <dgm:cxn modelId="{E583DC06-F2C5-492E-A02A-2B19EEC29C23}" type="presParOf" srcId="{BF357E75-81D1-4E6F-B245-9D8B8DFF3215}" destId="{A4782400-0D1F-4FD1-8AC0-F48921161F39}" srcOrd="2" destOrd="0" presId="urn:microsoft.com/office/officeart/2005/8/layout/vList6"/>
    <dgm:cxn modelId="{EC25E372-E122-4B87-8E43-D3A1391C6934}" type="presParOf" srcId="{A4782400-0D1F-4FD1-8AC0-F48921161F39}" destId="{79391411-FE18-4E30-83DF-6EBD04FFD3AC}" srcOrd="0" destOrd="0" presId="urn:microsoft.com/office/officeart/2005/8/layout/vList6"/>
    <dgm:cxn modelId="{3DD4A521-C366-4424-9206-5D81D688CFD4}" type="presParOf" srcId="{A4782400-0D1F-4FD1-8AC0-F48921161F39}" destId="{FE2DA03C-2BC7-4D8F-B7A4-D2692BC2A3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4A742-9918-443B-8D72-E6E9E1DFA402}">
      <dsp:nvSpPr>
        <dsp:cNvPr id="0" name=""/>
        <dsp:cNvSpPr/>
      </dsp:nvSpPr>
      <dsp:spPr>
        <a:xfrm>
          <a:off x="0" y="2058729"/>
          <a:ext cx="762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A8A2C-4C73-42D0-A316-1A839BBAB9C3}">
      <dsp:nvSpPr>
        <dsp:cNvPr id="0" name=""/>
        <dsp:cNvSpPr/>
      </dsp:nvSpPr>
      <dsp:spPr>
        <a:xfrm>
          <a:off x="280445" y="129768"/>
          <a:ext cx="7240633" cy="2133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нарушения со стороны двигательных функций (поздние сроки формирования двигательных навыков,  неловкость, недостаточная координированность моторики и др.)</a:t>
          </a:r>
          <a:endParaRPr lang="ru-RU" sz="2500" kern="1200" dirty="0"/>
        </a:p>
      </dsp:txBody>
      <dsp:txXfrm>
        <a:off x="384598" y="233921"/>
        <a:ext cx="7032327" cy="1925286"/>
      </dsp:txXfrm>
    </dsp:sp>
    <dsp:sp modelId="{D3647334-C22D-4035-A5D7-3BFDD94A0810}">
      <dsp:nvSpPr>
        <dsp:cNvPr id="0" name=""/>
        <dsp:cNvSpPr/>
      </dsp:nvSpPr>
      <dsp:spPr>
        <a:xfrm>
          <a:off x="0" y="3750103"/>
          <a:ext cx="7620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AD10C-51AD-4A58-B223-A517B063B89B}">
      <dsp:nvSpPr>
        <dsp:cNvPr id="0" name=""/>
        <dsp:cNvSpPr/>
      </dsp:nvSpPr>
      <dsp:spPr>
        <a:xfrm>
          <a:off x="364974" y="2365795"/>
          <a:ext cx="7255025" cy="1517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недостатки звукопроизношения, ограниченность словарного запаса, нарушения грамматического строя речи,  темпа речи, ее плавности </a:t>
          </a:r>
          <a:endParaRPr lang="ru-RU" sz="2500" kern="1200" dirty="0"/>
        </a:p>
      </dsp:txBody>
      <dsp:txXfrm>
        <a:off x="439034" y="2439855"/>
        <a:ext cx="7106905" cy="1369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B328D-9E06-4184-9ED8-6EB2AADA31B7}">
      <dsp:nvSpPr>
        <dsp:cNvPr id="0" name=""/>
        <dsp:cNvSpPr/>
      </dsp:nvSpPr>
      <dsp:spPr>
        <a:xfrm>
          <a:off x="239778" y="3014"/>
          <a:ext cx="7140443" cy="178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Ослабленость условно-рефлекторной деятельности, медленное образование дифференцировок, нестойкость памяти </a:t>
          </a:r>
          <a:endParaRPr lang="ru-RU" sz="3200" kern="1200" dirty="0"/>
        </a:p>
      </dsp:txBody>
      <dsp:txXfrm>
        <a:off x="292062" y="55298"/>
        <a:ext cx="7035875" cy="1680542"/>
      </dsp:txXfrm>
    </dsp:sp>
    <dsp:sp modelId="{8D46CE0E-EDC4-4A73-B888-90399984E254}">
      <dsp:nvSpPr>
        <dsp:cNvPr id="0" name=""/>
        <dsp:cNvSpPr/>
      </dsp:nvSpPr>
      <dsp:spPr>
        <a:xfrm rot="5405348">
          <a:off x="3487288" y="1814018"/>
          <a:ext cx="641315" cy="8032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-5400000">
        <a:off x="3567106" y="1895010"/>
        <a:ext cx="481979" cy="448921"/>
      </dsp:txXfrm>
    </dsp:sp>
    <dsp:sp modelId="{F854D90E-D67B-47C0-9EDA-12AEB7204081}">
      <dsp:nvSpPr>
        <dsp:cNvPr id="0" name=""/>
        <dsp:cNvSpPr/>
      </dsp:nvSpPr>
      <dsp:spPr>
        <a:xfrm>
          <a:off x="0" y="2643211"/>
          <a:ext cx="7610498" cy="26122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/>
            <a:t>Затруднения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/>
            <a:t>при включении детей в коллективные игры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76509" y="2719720"/>
        <a:ext cx="7457480" cy="2459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0D2B4-B34E-41BE-A183-2774EB7669A4}">
      <dsp:nvSpPr>
        <dsp:cNvPr id="0" name=""/>
        <dsp:cNvSpPr/>
      </dsp:nvSpPr>
      <dsp:spPr>
        <a:xfrm>
          <a:off x="433367" y="502"/>
          <a:ext cx="6753265" cy="1645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Нарушение общей и речевой моторики</a:t>
          </a:r>
          <a:endParaRPr lang="ru-RU" sz="4100" kern="1200" dirty="0"/>
        </a:p>
      </dsp:txBody>
      <dsp:txXfrm>
        <a:off x="481563" y="48698"/>
        <a:ext cx="6656873" cy="1549126"/>
      </dsp:txXfrm>
    </dsp:sp>
    <dsp:sp modelId="{2914482E-BBEC-43CB-B974-1E2613D3B740}">
      <dsp:nvSpPr>
        <dsp:cNvPr id="0" name=""/>
        <dsp:cNvSpPr/>
      </dsp:nvSpPr>
      <dsp:spPr>
        <a:xfrm rot="5400000">
          <a:off x="3501465" y="1687158"/>
          <a:ext cx="617069" cy="7404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-5400000">
        <a:off x="3587856" y="1748865"/>
        <a:ext cx="444289" cy="431948"/>
      </dsp:txXfrm>
    </dsp:sp>
    <dsp:sp modelId="{544656CD-68B2-4E3C-87FA-CFDF95F7652B}">
      <dsp:nvSpPr>
        <dsp:cNvPr id="0" name=""/>
        <dsp:cNvSpPr/>
      </dsp:nvSpPr>
      <dsp:spPr>
        <a:xfrm>
          <a:off x="719119" y="2468779"/>
          <a:ext cx="6181760" cy="1645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вызывает быстрое утомление в игре</a:t>
          </a:r>
          <a:endParaRPr lang="ru-RU" sz="4000" kern="1200" dirty="0"/>
        </a:p>
      </dsp:txBody>
      <dsp:txXfrm>
        <a:off x="767315" y="2516975"/>
        <a:ext cx="6085368" cy="1549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13DA5-48D9-4FC7-8BD1-BD8259EE2619}">
      <dsp:nvSpPr>
        <dsp:cNvPr id="0" name=""/>
        <dsp:cNvSpPr/>
      </dsp:nvSpPr>
      <dsp:spPr>
        <a:xfrm>
          <a:off x="0" y="502"/>
          <a:ext cx="7620000" cy="1645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трудности при переделке динамического стереотипа</a:t>
          </a:r>
          <a:endParaRPr lang="ru-RU" sz="3200" kern="1200" dirty="0"/>
        </a:p>
      </dsp:txBody>
      <dsp:txXfrm>
        <a:off x="48196" y="48698"/>
        <a:ext cx="7523608" cy="1549126"/>
      </dsp:txXfrm>
    </dsp:sp>
    <dsp:sp modelId="{F378FF36-E382-4FD0-AC10-2B4ACD084AC9}">
      <dsp:nvSpPr>
        <dsp:cNvPr id="0" name=""/>
        <dsp:cNvSpPr/>
      </dsp:nvSpPr>
      <dsp:spPr>
        <a:xfrm rot="5400000">
          <a:off x="3501465" y="1687158"/>
          <a:ext cx="617069" cy="7404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-5400000">
        <a:off x="3587856" y="1748865"/>
        <a:ext cx="444289" cy="431948"/>
      </dsp:txXfrm>
    </dsp:sp>
    <dsp:sp modelId="{7C628476-2E78-4F65-AAA9-F3D1AB3E08E7}">
      <dsp:nvSpPr>
        <dsp:cNvPr id="0" name=""/>
        <dsp:cNvSpPr/>
      </dsp:nvSpPr>
      <dsp:spPr>
        <a:xfrm>
          <a:off x="247042" y="2468779"/>
          <a:ext cx="7125914" cy="1645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трудности переключения с одного вида деятельности на другой.</a:t>
          </a:r>
          <a:endParaRPr lang="ru-RU" sz="3500" kern="1200" dirty="0"/>
        </a:p>
      </dsp:txBody>
      <dsp:txXfrm>
        <a:off x="295238" y="2516975"/>
        <a:ext cx="7029522" cy="1549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DA409-FF95-46F2-8244-37DF926A5256}">
      <dsp:nvSpPr>
        <dsp:cNvPr id="0" name=""/>
        <dsp:cNvSpPr/>
      </dsp:nvSpPr>
      <dsp:spPr>
        <a:xfrm>
          <a:off x="3057546" y="723"/>
          <a:ext cx="4586319" cy="2822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проявляют в игре робость, вялость, их движения скованны, они быстро утомляются</a:t>
          </a:r>
          <a:r>
            <a:rPr lang="ru-RU" sz="1700" kern="1200" dirty="0" smtClean="0"/>
            <a:t>. </a:t>
          </a:r>
          <a:endParaRPr lang="ru-RU" sz="1700" kern="1200" dirty="0"/>
        </a:p>
      </dsp:txBody>
      <dsp:txXfrm>
        <a:off x="3057546" y="353575"/>
        <a:ext cx="3527765" cy="2117109"/>
      </dsp:txXfrm>
    </dsp:sp>
    <dsp:sp modelId="{ECA9E4C0-5DC7-4079-BD95-22AF3D0B7170}">
      <dsp:nvSpPr>
        <dsp:cNvPr id="0" name=""/>
        <dsp:cNvSpPr/>
      </dsp:nvSpPr>
      <dsp:spPr>
        <a:xfrm>
          <a:off x="0" y="723"/>
          <a:ext cx="3057546" cy="28228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Дети с пониженной возбудимостью коры головного мозга, склонные к тормозным реакциям</a:t>
          </a:r>
          <a:endParaRPr lang="ru-RU" sz="2600" kern="1200" dirty="0"/>
        </a:p>
      </dsp:txBody>
      <dsp:txXfrm>
        <a:off x="137798" y="138521"/>
        <a:ext cx="2781950" cy="2547216"/>
      </dsp:txXfrm>
    </dsp:sp>
    <dsp:sp modelId="{FE2DA03C-2BC7-4D8F-B7A4-D2692BC2A349}">
      <dsp:nvSpPr>
        <dsp:cNvPr id="0" name=""/>
        <dsp:cNvSpPr/>
      </dsp:nvSpPr>
      <dsp:spPr>
        <a:xfrm>
          <a:off x="3057546" y="3105817"/>
          <a:ext cx="4586319" cy="28228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трудности в сосредоточенности внимания и настойчивости в доведении игры до конца.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неуравновешенность, двигательное беспокойство, суетливость в поведении, речевая утомляемость затрудняют включение в групповую игру</a:t>
          </a:r>
          <a:endParaRPr lang="ru-RU" sz="2000" kern="1200" dirty="0"/>
        </a:p>
      </dsp:txBody>
      <dsp:txXfrm>
        <a:off x="3057546" y="3458669"/>
        <a:ext cx="3527765" cy="2117109"/>
      </dsp:txXfrm>
    </dsp:sp>
    <dsp:sp modelId="{79391411-FE18-4E30-83DF-6EBD04FFD3AC}">
      <dsp:nvSpPr>
        <dsp:cNvPr id="0" name=""/>
        <dsp:cNvSpPr/>
      </dsp:nvSpPr>
      <dsp:spPr>
        <a:xfrm>
          <a:off x="0" y="3105817"/>
          <a:ext cx="3057546" cy="28228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Детям с повышенной возбудимостью </a:t>
          </a:r>
          <a:endParaRPr lang="ru-RU" sz="2600" kern="1200" dirty="0"/>
        </a:p>
      </dsp:txBody>
      <dsp:txXfrm>
        <a:off x="137798" y="3243615"/>
        <a:ext cx="2781950" cy="254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2912C-939A-45C8-B455-F484421D6C47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27D76-49B3-42EA-8F68-C328874225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96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27D76-49B3-42EA-8F68-C328874225E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3888FB-914A-4436-8FC2-4375B2412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891DE-0E1E-4D5C-A4D2-3DFE96563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4599D-B700-4F34-815C-CC325FB9F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56490-F006-4D6E-B24A-EF3BA1C6B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74C0-569E-4A22-9F5D-3322A573A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57C17-6F78-421B-A849-86B0DA5BB9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84326-7182-4A67-AF23-2B3464C2E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D710E-1A27-49B6-AC42-9A4C8B339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B6065-FAC7-42D9-B11E-2017156F1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131F3-8B46-4AB5-8789-D2A1F38A9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E7EAE-D4EC-480C-B3ED-FE37BE05B2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90" name="Picture 42" descr="A:\minispir.GIF"/>
          <p:cNvPicPr>
            <a:picLocks noChangeAspect="1" noChangeArrowheads="1"/>
          </p:cNvPicPr>
          <p:nvPr/>
        </p:nvPicPr>
        <p:blipFill>
          <a:blip r:embed="rId13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2091" name="Picture 43" descr="A:\minispir.GIF"/>
          <p:cNvPicPr>
            <a:picLocks noChangeAspect="1" noChangeArrowheads="1"/>
          </p:cNvPicPr>
          <p:nvPr/>
        </p:nvPicPr>
        <p:blipFill>
          <a:blip r:embed="rId1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20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3AC7CB-C6EE-480C-8127-C54E072D5F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43050"/>
            <a:ext cx="7721600" cy="2428892"/>
          </a:xfrm>
        </p:spPr>
        <p:txBody>
          <a:bodyPr/>
          <a:lstStyle/>
          <a:p>
            <a:r>
              <a:rPr lang="ru-RU" b="1" i="1" dirty="0">
                <a:solidFill>
                  <a:schemeClr val="tx2"/>
                </a:solidFill>
                <a:latin typeface="Bookman Old Style" pitchFamily="18" charset="0"/>
              </a:rPr>
              <a:t>Особенности игровой деятельности у детей с дизартрией.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71650"/>
          </a:xfrm>
        </p:spPr>
        <p:txBody>
          <a:bodyPr/>
          <a:lstStyle/>
          <a:p>
            <a:pPr algn="l"/>
            <a:r>
              <a:rPr lang="ru-RU" b="1" dirty="0" smtClean="0"/>
              <a:t>Подготовила:</a:t>
            </a:r>
            <a:br>
              <a:rPr lang="ru-RU" b="1" dirty="0" smtClean="0"/>
            </a:br>
            <a:r>
              <a:rPr lang="ru-RU" b="1" dirty="0" err="1" smtClean="0"/>
              <a:t>Загляда</a:t>
            </a:r>
            <a:r>
              <a:rPr lang="ru-RU" b="1" dirty="0" smtClean="0"/>
              <a:t> Людмила Ивановна</a:t>
            </a:r>
            <a:endParaRPr lang="ru-RU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928670"/>
            <a:ext cx="7620000" cy="49387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Дизартрия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i="1" dirty="0" smtClean="0"/>
              <a:t>–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нарушение произносительной стороны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речи, обусловленное недостаточностью иннервации мышц речевого аппарата. 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 дизартрии наблюдается: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64305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643050"/>
            <a:ext cx="7620000" cy="3286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Влияние особенностей речевого нарушения на игровую деятельность.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6800" y="1643050"/>
            <a:ext cx="7620000" cy="42243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571480"/>
          <a:ext cx="7620000" cy="529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428604"/>
          <a:ext cx="764386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28604"/>
            <a:ext cx="7620000" cy="54387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Игровая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детей с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данной речевой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патологией складывается только при непосредственном воздействии направляющего слова взрослого и обязательного повседневного руководства ею.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ма Office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</Template>
  <TotalTime>51</TotalTime>
  <Words>185</Words>
  <Application>Microsoft Office PowerPoint</Application>
  <PresentationFormat>Экран (4:3)</PresentationFormat>
  <Paragraphs>30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Тетрадь</vt:lpstr>
      <vt:lpstr>Особенности игровой деятельности у детей с дизартрией. </vt:lpstr>
      <vt:lpstr>Слайд 2</vt:lpstr>
      <vt:lpstr>При дизартрии наблюдается:</vt:lpstr>
      <vt:lpstr>Влияние особенностей речевого нарушения на игровую деятельность.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игровой деятельности у детей с дизартрией.</dc:title>
  <dc:creator>ТАНЕЧКА</dc:creator>
  <cp:lastModifiedBy>k319a1</cp:lastModifiedBy>
  <cp:revision>11</cp:revision>
  <cp:lastPrinted>1601-01-01T00:00:00Z</cp:lastPrinted>
  <dcterms:created xsi:type="dcterms:W3CDTF">2009-10-15T08:15:41Z</dcterms:created>
  <dcterms:modified xsi:type="dcterms:W3CDTF">2012-12-06T07:22:31Z</dcterms:modified>
</cp:coreProperties>
</file>